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30000">
              <a:schemeClr val="accent4"/>
            </a:gs>
            <a:gs pos="100000">
              <a:schemeClr val="accent5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356D6C-6B84-0227-F2A4-54CED8265A90}"/>
              </a:ext>
            </a:extLst>
          </p:cNvPr>
          <p:cNvSpPr/>
          <p:nvPr userDrawn="1"/>
        </p:nvSpPr>
        <p:spPr>
          <a:xfrm>
            <a:off x="211602" y="216401"/>
            <a:ext cx="11768796" cy="6423550"/>
          </a:xfrm>
          <a:prstGeom prst="rect">
            <a:avLst/>
          </a:prstGeom>
          <a:pattFill prst="lgConfetti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68CA7-3637-050C-84B9-9B9EAC7922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1"/>
          <a:stretch/>
        </p:blipFill>
        <p:spPr>
          <a:xfrm>
            <a:off x="4572587" y="428240"/>
            <a:ext cx="7567832" cy="631093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457FE1-994E-E580-0490-14BE63F41CEC}"/>
              </a:ext>
            </a:extLst>
          </p:cNvPr>
          <p:cNvSpPr/>
          <p:nvPr userDrawn="1"/>
        </p:nvSpPr>
        <p:spPr>
          <a:xfrm>
            <a:off x="422619" y="428240"/>
            <a:ext cx="3989948" cy="6028831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200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3F9D-0A1E-B86A-EB56-ACEB6803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E27B4-0025-162F-6F96-7A439934A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9EBE1-0887-DB82-A5D1-6EF0CC307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F29D-44D6-4192-92FA-F25B6223DE75}" type="datetimeFigureOut">
              <a:rPr lang="fr-BE" smtClean="0"/>
              <a:t>19-11-22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AC1F-5C3D-B07A-B715-7B1CEC02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FB5DC-2F5C-3F7E-381E-D7AF6394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7622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43E3F-416D-54B2-385C-A1AB67329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86EB0-A152-EBE3-4CF6-459D074CB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FCE5C-6B0A-C776-D8F1-13755D4BD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F29D-44D6-4192-92FA-F25B6223DE75}" type="datetimeFigureOut">
              <a:rPr lang="fr-BE" smtClean="0"/>
              <a:t>19-11-22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CB6C9-98FA-5979-A87B-9ACEA416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A8639-87D4-7630-38DF-521F0957F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507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29000">
              <a:schemeClr val="accent4"/>
            </a:gs>
            <a:gs pos="100000">
              <a:schemeClr val="accent5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BDF1E-D79C-13D4-B3EF-E3D47646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F29D-44D6-4192-92FA-F25B6223DE75}" type="datetimeFigureOut">
              <a:rPr lang="fr-BE" smtClean="0"/>
              <a:t>19-11-22</a:t>
            </a:fld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2AEB7-7029-4BA0-B4D3-93527B70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D5833-3B9C-F79A-8391-EBCC0B63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023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F700-0EE5-2144-A320-B3174CF5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dirty="0"/>
              <a:t>20-11-2022</a:t>
            </a:r>
            <a:endParaRPr lang="fr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6095C-D19B-360A-7A8C-146F78684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BE" dirty="0" err="1"/>
              <a:t>Blomme</a:t>
            </a:r>
            <a:r>
              <a:rPr lang="en-BE" dirty="0"/>
              <a:t> Kimberley, </a:t>
            </a:r>
            <a:r>
              <a:rPr lang="en-BE" dirty="0" err="1"/>
              <a:t>Boltryck</a:t>
            </a:r>
            <a:r>
              <a:rPr lang="en-BE" dirty="0"/>
              <a:t> </a:t>
            </a:r>
            <a:r>
              <a:rPr lang="en-BE" dirty="0" err="1"/>
              <a:t>Alici</a:t>
            </a:r>
            <a:r>
              <a:rPr lang="en-BE" dirty="0"/>
              <a:t>, </a:t>
            </a:r>
            <a:r>
              <a:rPr lang="en-BE" dirty="0" err="1"/>
              <a:t>Jetti</a:t>
            </a:r>
            <a:r>
              <a:rPr lang="en-BE" dirty="0"/>
              <a:t> Omar, Putman Antoine, Yamamoto Guilherme</a:t>
            </a:r>
            <a:endParaRPr lang="fr-BE" dirty="0"/>
          </a:p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7F430-18BE-C886-32E7-CEE41E38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6500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06EC-CC32-6B38-E0DE-23B4CD4F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A936-814F-A53A-9968-91137DFB04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70ADA-2209-3A3E-867F-5679C4499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6861F-5EE0-266C-C6C9-C7DBC9475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F29D-44D6-4192-92FA-F25B6223DE75}" type="datetimeFigureOut">
              <a:rPr lang="fr-BE" smtClean="0"/>
              <a:t>19-11-22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D3391-CEAE-0717-BC2A-4E89B104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770AB-2E59-FFB6-087B-825005D4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514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CA18-95D5-E08A-A69C-00F00763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6E979-83A6-171F-C34F-9BF0C7352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7729B-691D-7365-7DCD-C48F4139A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FABB0-6BAC-F6B6-BFDF-94B83F4D8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FC16E-E14D-C4D7-4545-674CE76C1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E7291-1EF4-12DD-6D6B-72E62554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F29D-44D6-4192-92FA-F25B6223DE75}" type="datetimeFigureOut">
              <a:rPr lang="fr-BE" smtClean="0"/>
              <a:t>19-11-22</a:t>
            </a:fld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44BAB-428E-376C-CCD6-3F619804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C452E-A0E7-2601-E307-CE72B783E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5394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0356-3934-CF7A-E4E5-31E4EBC1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D0620-4DCD-4B90-87F3-45CC7E88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F29D-44D6-4192-92FA-F25B6223DE75}" type="datetimeFigureOut">
              <a:rPr lang="fr-BE" smtClean="0"/>
              <a:t>19-11-22</a:t>
            </a:fld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8C879-CF04-6A0B-537F-82BC97C6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DE536-1D35-98DE-E962-04ED64B0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3593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CD494-767C-2BFD-659B-F86523D4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F29D-44D6-4192-92FA-F25B6223DE75}" type="datetimeFigureOut">
              <a:rPr lang="fr-BE" smtClean="0"/>
              <a:t>19-11-22</a:t>
            </a:fld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DE158-D225-7959-D54D-8FD43089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1F33-C988-2C73-EBBB-9E746EA2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961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5DAA-9F99-2BF5-5A66-32339499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8C610-F945-54BB-665F-656FA35A5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AE002-CE2A-0D5B-EA48-DDC3F120F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06BAC-E634-BB31-7FEF-65605E06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F29D-44D6-4192-92FA-F25B6223DE75}" type="datetimeFigureOut">
              <a:rPr lang="fr-BE" smtClean="0"/>
              <a:t>19-11-22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8A2B5-7976-D834-83A8-BAE7B6013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A92C9-9733-8490-1A78-7B6F283A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3863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1799-1934-E6C7-760D-7C8A5F627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DC522E-56DC-8569-5AA6-316045022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20F79-34BA-C615-3DDC-519A5E909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CF794-A452-A1CC-DF89-D1A304B8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F29D-44D6-4192-92FA-F25B6223DE75}" type="datetimeFigureOut">
              <a:rPr lang="fr-BE" smtClean="0"/>
              <a:t>19-11-22</a:t>
            </a:fld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BF03-0553-B4DE-E63E-9CB64D25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6A196-7017-3AF1-6490-CD9EAA73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60CCA-D2C1-4479-A6D6-1F05EF6AF1E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5651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accent4"/>
            </a:gs>
            <a:gs pos="100000">
              <a:schemeClr val="accent5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570D3-5DC7-775C-3376-8752F5B8F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dirty="0"/>
              <a:t>20-11-2022</a:t>
            </a:r>
            <a:endParaRPr lang="fr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F2FA6-BDA2-97AE-B7CE-349AF31CE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 dirty="0"/>
          </a:p>
          <a:p>
            <a:r>
              <a:rPr lang="en-BE" dirty="0" err="1"/>
              <a:t>Blomme</a:t>
            </a:r>
            <a:r>
              <a:rPr lang="en-BE" dirty="0"/>
              <a:t> Kimberley, </a:t>
            </a:r>
            <a:r>
              <a:rPr lang="en-BE" dirty="0" err="1"/>
              <a:t>Boltryck</a:t>
            </a:r>
            <a:r>
              <a:rPr lang="en-BE" dirty="0"/>
              <a:t> </a:t>
            </a:r>
            <a:r>
              <a:rPr lang="en-BE" dirty="0" err="1"/>
              <a:t>Alici</a:t>
            </a:r>
            <a:r>
              <a:rPr lang="en-BE" dirty="0"/>
              <a:t>, </a:t>
            </a:r>
            <a:r>
              <a:rPr lang="en-BE" dirty="0" err="1"/>
              <a:t>Jetti</a:t>
            </a:r>
            <a:r>
              <a:rPr lang="en-BE" dirty="0"/>
              <a:t> Omar, Putman Antoine, Yamamoto Guilherme</a:t>
            </a:r>
            <a:endParaRPr lang="fr-BE" dirty="0"/>
          </a:p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98354-D1F1-CE1D-D773-A9B3EDF3D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dirty="0"/>
              <a:t>wireframes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1453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286045&amp;picture=foc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CCAE2-8D55-2053-C6EF-85F01CDE59A6}"/>
              </a:ext>
            </a:extLst>
          </p:cNvPr>
          <p:cNvSpPr/>
          <p:nvPr/>
        </p:nvSpPr>
        <p:spPr>
          <a:xfrm>
            <a:off x="771378" y="854612"/>
            <a:ext cx="10649244" cy="5148775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785"/>
                      </a14:imgEffect>
                      <a14:imgEffect>
                        <a14:saturation sat="186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tile tx="-3175000" ty="-1270000" sx="80000" sy="8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A528D-895E-AE0E-8160-19976454DD4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pPr algn="ctr"/>
            <a:br>
              <a:rPr lang="en-BE" dirty="0"/>
            </a:br>
            <a:br>
              <a:rPr lang="en-BE" dirty="0"/>
            </a:br>
            <a:br>
              <a:rPr lang="en-BE" dirty="0"/>
            </a:br>
            <a:r>
              <a:rPr lang="en-BE" dirty="0">
                <a:solidFill>
                  <a:schemeClr val="bg1"/>
                </a:solidFill>
                <a:latin typeface="Acumin Variable Concept Black" panose="020B0304020202020204" pitchFamily="34" charset="0"/>
              </a:rPr>
              <a:t>SEAL RUNNER </a:t>
            </a:r>
            <a:endParaRPr lang="fr-BE" dirty="0">
              <a:solidFill>
                <a:schemeClr val="bg1"/>
              </a:solidFill>
              <a:latin typeface="Acumin Variable Concept Black" panose="020B03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5C62F-923E-65AC-E961-B299B01215B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BE" dirty="0">
                <a:solidFill>
                  <a:schemeClr val="bg1"/>
                </a:solidFill>
              </a:rPr>
              <a:t>wireframes</a:t>
            </a:r>
            <a:endParaRPr lang="fr-B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6E27D-7155-9DC9-EE47-5EBFB215E0BC}"/>
              </a:ext>
            </a:extLst>
          </p:cNvPr>
          <p:cNvSpPr txBox="1"/>
          <p:nvPr/>
        </p:nvSpPr>
        <p:spPr>
          <a:xfrm>
            <a:off x="771378" y="546835"/>
            <a:ext cx="133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20/11/2022</a:t>
            </a:r>
            <a:endParaRPr lang="fr-BE" sz="1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2DF40-7F8D-16C8-B83A-3651FC14E398}"/>
              </a:ext>
            </a:extLst>
          </p:cNvPr>
          <p:cNvSpPr txBox="1"/>
          <p:nvPr/>
        </p:nvSpPr>
        <p:spPr>
          <a:xfrm>
            <a:off x="3165231" y="531130"/>
            <a:ext cx="8255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 err="1">
                <a:solidFill>
                  <a:schemeClr val="bg1"/>
                </a:solidFill>
                <a:latin typeface="Acumin Variable Concept Black" panose="020B0304020202020204" pitchFamily="34" charset="0"/>
              </a:rPr>
              <a:t>Blomme</a:t>
            </a:r>
            <a:r>
              <a:rPr lang="en-BE" sz="1400" dirty="0">
                <a:solidFill>
                  <a:schemeClr val="bg1"/>
                </a:solidFill>
                <a:latin typeface="Acumin Variable Concept Black" panose="020B0304020202020204" pitchFamily="34" charset="0"/>
              </a:rPr>
              <a:t> Kimberley – </a:t>
            </a:r>
            <a:r>
              <a:rPr lang="en-BE" sz="1400" dirty="0" err="1">
                <a:solidFill>
                  <a:schemeClr val="bg1"/>
                </a:solidFill>
                <a:latin typeface="Acumin Variable Concept Black" panose="020B0304020202020204" pitchFamily="34" charset="0"/>
              </a:rPr>
              <a:t>Boltryk</a:t>
            </a:r>
            <a:r>
              <a:rPr lang="en-BE" sz="1400" dirty="0">
                <a:solidFill>
                  <a:schemeClr val="bg1"/>
                </a:solidFill>
                <a:latin typeface="Acumin Variable Concept Black" panose="020B0304020202020204" pitchFamily="34" charset="0"/>
              </a:rPr>
              <a:t> Alicia – </a:t>
            </a:r>
            <a:r>
              <a:rPr lang="en-BE" sz="1400" dirty="0" err="1">
                <a:solidFill>
                  <a:schemeClr val="bg1"/>
                </a:solidFill>
                <a:latin typeface="Acumin Variable Concept Black" panose="020B0304020202020204" pitchFamily="34" charset="0"/>
              </a:rPr>
              <a:t>Jetti</a:t>
            </a:r>
            <a:r>
              <a:rPr lang="en-BE" sz="1400" dirty="0">
                <a:solidFill>
                  <a:schemeClr val="bg1"/>
                </a:solidFill>
                <a:latin typeface="Acumin Variable Concept Black" panose="020B0304020202020204" pitchFamily="34" charset="0"/>
              </a:rPr>
              <a:t> Omar – </a:t>
            </a:r>
            <a:r>
              <a:rPr lang="en-BE" sz="1400" dirty="0" err="1">
                <a:solidFill>
                  <a:schemeClr val="bg1"/>
                </a:solidFill>
                <a:latin typeface="Acumin Variable Concept Black" panose="020B0304020202020204" pitchFamily="34" charset="0"/>
              </a:rPr>
              <a:t>Putmans</a:t>
            </a:r>
            <a:r>
              <a:rPr lang="en-BE" sz="1400">
                <a:solidFill>
                  <a:schemeClr val="bg1"/>
                </a:solidFill>
                <a:latin typeface="Acumin Variable Concept Black" panose="020B0304020202020204" pitchFamily="34" charset="0"/>
              </a:rPr>
              <a:t> Antoine </a:t>
            </a:r>
            <a:r>
              <a:rPr lang="en-BE" sz="1400" dirty="0">
                <a:solidFill>
                  <a:schemeClr val="bg1"/>
                </a:solidFill>
                <a:latin typeface="Acumin Variable Concept Black" panose="020B0304020202020204" pitchFamily="34" charset="0"/>
              </a:rPr>
              <a:t>–Yamamoto Guilherme</a:t>
            </a:r>
            <a:endParaRPr lang="fr-BE" sz="1400" dirty="0">
              <a:solidFill>
                <a:schemeClr val="bg1"/>
              </a:solidFill>
              <a:latin typeface="Acumin Variable Concept Black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27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24C003-B9FF-AE56-A3A9-9277F14F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11" y="662665"/>
            <a:ext cx="6977575" cy="445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058F66-7774-C24C-7626-B1ACAEBC820D}"/>
              </a:ext>
            </a:extLst>
          </p:cNvPr>
          <p:cNvSpPr txBox="1"/>
          <p:nvPr/>
        </p:nvSpPr>
        <p:spPr>
          <a:xfrm>
            <a:off x="829994" y="732957"/>
            <a:ext cx="33199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MENU HOME :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fr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S</a:t>
            </a:r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tart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envoie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sur la </a:t>
            </a:r>
          </a:p>
          <a:p>
            <a:r>
              <a:rPr lang="en-BE" sz="2400" dirty="0">
                <a:solidFill>
                  <a:schemeClr val="bg1"/>
                </a:solidFill>
                <a:latin typeface="+mj-lt"/>
              </a:rPr>
              <a:t>page store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Login : 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envoie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sur la </a:t>
            </a:r>
          </a:p>
          <a:p>
            <a:r>
              <a:rPr lang="en-BE" sz="2400" dirty="0">
                <a:solidFill>
                  <a:schemeClr val="bg1"/>
                </a:solidFill>
                <a:latin typeface="+mj-lt"/>
              </a:rPr>
              <a:t>page de Login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Ranking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envoie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sur la </a:t>
            </a:r>
          </a:p>
          <a:p>
            <a:r>
              <a:rPr lang="en-BE" sz="2400" dirty="0">
                <a:solidFill>
                  <a:schemeClr val="bg1"/>
                </a:solidFill>
                <a:latin typeface="+mj-lt"/>
              </a:rPr>
              <a:t>page des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Scrores</a:t>
            </a:r>
            <a:endParaRPr lang="fr-BE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636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058F66-7774-C24C-7626-B1ACAEBC820D}"/>
              </a:ext>
            </a:extLst>
          </p:cNvPr>
          <p:cNvSpPr txBox="1"/>
          <p:nvPr/>
        </p:nvSpPr>
        <p:spPr>
          <a:xfrm>
            <a:off x="829994" y="732957"/>
            <a:ext cx="3319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PAGE LOGIN: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fr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R</a:t>
            </a:r>
            <a:r>
              <a:rPr lang="en-BE" sz="2400" dirty="0" err="1">
                <a:solidFill>
                  <a:schemeClr val="bg1"/>
                </a:solidFill>
                <a:latin typeface="Acumin Variable Concept Black I" panose="020B0304020202020204" pitchFamily="34" charset="0"/>
              </a:rPr>
              <a:t>egister</a:t>
            </a:r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envoie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sur la </a:t>
            </a:r>
          </a:p>
          <a:p>
            <a:r>
              <a:rPr lang="en-BE" sz="2400" dirty="0">
                <a:solidFill>
                  <a:schemeClr val="bg1"/>
                </a:solidFill>
                <a:latin typeface="+mj-lt"/>
              </a:rPr>
              <a:t>page register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Login …: 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connecte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l’utilisateur</a:t>
            </a:r>
            <a:endParaRPr lang="en-BE" sz="2400" dirty="0">
              <a:solidFill>
                <a:schemeClr val="bg1"/>
              </a:solidFill>
              <a:latin typeface="+mj-lt"/>
            </a:endParaRP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Retour sur la page home</a:t>
            </a:r>
            <a:endParaRPr lang="en-BE" sz="2400" dirty="0">
              <a:solidFill>
                <a:schemeClr val="bg1"/>
              </a:solidFill>
              <a:latin typeface="+mj-lt"/>
            </a:endParaRP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7332C-887A-3A86-5665-362992A11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24" y="624569"/>
            <a:ext cx="7099102" cy="45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7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058F66-7774-C24C-7626-B1ACAEBC820D}"/>
              </a:ext>
            </a:extLst>
          </p:cNvPr>
          <p:cNvSpPr txBox="1"/>
          <p:nvPr/>
        </p:nvSpPr>
        <p:spPr>
          <a:xfrm>
            <a:off x="829994" y="732957"/>
            <a:ext cx="3319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PAGE REGISTER: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fr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R</a:t>
            </a:r>
            <a:r>
              <a:rPr lang="en-BE" sz="2400" dirty="0" err="1">
                <a:solidFill>
                  <a:schemeClr val="bg1"/>
                </a:solidFill>
                <a:latin typeface="Acumin Variable Concept Black I" panose="020B0304020202020204" pitchFamily="34" charset="0"/>
              </a:rPr>
              <a:t>egister</a:t>
            </a:r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 …: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Enregistre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l’utilisateur</a:t>
            </a:r>
            <a:endParaRPr lang="en-BE" sz="2400" dirty="0">
              <a:solidFill>
                <a:schemeClr val="bg1"/>
              </a:solidFill>
              <a:latin typeface="+mj-lt"/>
            </a:endParaRP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Retour sur la page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87D8D-8B71-DB9A-3E2C-FA0CCD2C3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89" y="590843"/>
            <a:ext cx="7072102" cy="461463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710C0A-9568-01D2-220F-65C4F15407F5}"/>
              </a:ext>
            </a:extLst>
          </p:cNvPr>
          <p:cNvSpPr/>
          <p:nvPr/>
        </p:nvSpPr>
        <p:spPr>
          <a:xfrm>
            <a:off x="6219825" y="4038600"/>
            <a:ext cx="142875" cy="1333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6A77C-A1A4-AAD6-31B9-5BA9765131CE}"/>
              </a:ext>
            </a:extLst>
          </p:cNvPr>
          <p:cNvSpPr txBox="1"/>
          <p:nvPr/>
        </p:nvSpPr>
        <p:spPr>
          <a:xfrm>
            <a:off x="6319837" y="4010025"/>
            <a:ext cx="22193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800" dirty="0">
                <a:solidFill>
                  <a:schemeClr val="bg1"/>
                </a:solidFill>
              </a:rPr>
              <a:t>Accept </a:t>
            </a:r>
            <a:r>
              <a:rPr lang="en-BE" sz="800" u="sng" dirty="0">
                <a:solidFill>
                  <a:schemeClr val="accent5">
                    <a:lumMod val="75000"/>
                  </a:schemeClr>
                </a:solidFill>
              </a:rPr>
              <a:t>policy</a:t>
            </a:r>
            <a:endParaRPr lang="fr-BE" sz="800" u="sng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24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058F66-7774-C24C-7626-B1ACAEBC820D}"/>
              </a:ext>
            </a:extLst>
          </p:cNvPr>
          <p:cNvSpPr txBox="1"/>
          <p:nvPr/>
        </p:nvSpPr>
        <p:spPr>
          <a:xfrm>
            <a:off x="829994" y="732957"/>
            <a:ext cx="3319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MENU HOME 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utilisateur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connecté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: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fr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S</a:t>
            </a:r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tart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envoie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sur la </a:t>
            </a:r>
          </a:p>
          <a:p>
            <a:r>
              <a:rPr lang="en-BE" sz="2400" dirty="0">
                <a:solidFill>
                  <a:schemeClr val="bg1"/>
                </a:solidFill>
                <a:latin typeface="+mj-lt"/>
              </a:rPr>
              <a:t>page store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Logout : 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deconnecte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l’utilisateur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Ranking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envoie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sur la </a:t>
            </a:r>
          </a:p>
          <a:p>
            <a:r>
              <a:rPr lang="en-BE" sz="2400" dirty="0">
                <a:solidFill>
                  <a:schemeClr val="bg1"/>
                </a:solidFill>
                <a:latin typeface="+mj-lt"/>
              </a:rPr>
              <a:t>page des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Scrores</a:t>
            </a:r>
            <a:endParaRPr lang="fr-BE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DA37B-7E68-5246-D3C0-3FE017C11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73" y="619334"/>
            <a:ext cx="7109774" cy="45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7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058F66-7774-C24C-7626-B1ACAEBC820D}"/>
              </a:ext>
            </a:extLst>
          </p:cNvPr>
          <p:cNvSpPr txBox="1"/>
          <p:nvPr/>
        </p:nvSpPr>
        <p:spPr>
          <a:xfrm>
            <a:off x="829994" y="732957"/>
            <a:ext cx="33199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STORE :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Centre : 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visualisation du skin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Info : 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skin</a:t>
            </a:r>
          </a:p>
          <a:p>
            <a:r>
              <a:rPr lang="en-BE" sz="2400" dirty="0">
                <a:solidFill>
                  <a:schemeClr val="bg1"/>
                </a:solidFill>
                <a:latin typeface="+mj-lt"/>
              </a:rPr>
              <a:t>information sur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l’espèce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animal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resprésentée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par le 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Haut-Gauche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porte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feuille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de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l’utilisateur</a:t>
            </a:r>
            <a:endParaRPr lang="en-BE" sz="2400" dirty="0">
              <a:solidFill>
                <a:schemeClr val="bg1"/>
              </a:solidFill>
              <a:latin typeface="+mj-lt"/>
            </a:endParaRP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Play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envoie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sur le jeu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03C2A-709A-5EC7-83E4-054FB1D20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25" y="604911"/>
            <a:ext cx="6999531" cy="4567282"/>
          </a:xfrm>
          <a:prstGeom prst="rect">
            <a:avLst/>
          </a:prstGeom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F27747D-5FFF-1FB6-893F-48152039F12D}"/>
              </a:ext>
            </a:extLst>
          </p:cNvPr>
          <p:cNvSpPr/>
          <p:nvPr/>
        </p:nvSpPr>
        <p:spPr>
          <a:xfrm rot="5400000">
            <a:off x="10390456" y="4130334"/>
            <a:ext cx="475077" cy="3801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7F14F-9460-CDC2-B887-228E497DC37C}"/>
              </a:ext>
            </a:extLst>
          </p:cNvPr>
          <p:cNvSpPr/>
          <p:nvPr/>
        </p:nvSpPr>
        <p:spPr>
          <a:xfrm>
            <a:off x="10234099" y="3998447"/>
            <a:ext cx="659570" cy="65957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50854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058F66-7774-C24C-7626-B1ACAEBC820D}"/>
              </a:ext>
            </a:extLst>
          </p:cNvPr>
          <p:cNvSpPr txBox="1"/>
          <p:nvPr/>
        </p:nvSpPr>
        <p:spPr>
          <a:xfrm>
            <a:off x="829994" y="732957"/>
            <a:ext cx="33199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LE JEU :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Haut-Centre : 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score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Haut-Gauche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porte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feuille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de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l’utilisateur</a:t>
            </a:r>
            <a:endParaRPr lang="en-BE" sz="2400" dirty="0">
              <a:solidFill>
                <a:schemeClr val="bg1"/>
              </a:solidFill>
              <a:latin typeface="+mj-lt"/>
            </a:endParaRP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Haut-Droite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ouvre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le menu pause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A9D2F-CA91-C401-C4AE-781ADE905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09" y="562708"/>
            <a:ext cx="7061981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0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058F66-7774-C24C-7626-B1ACAEBC820D}"/>
              </a:ext>
            </a:extLst>
          </p:cNvPr>
          <p:cNvSpPr txBox="1"/>
          <p:nvPr/>
        </p:nvSpPr>
        <p:spPr>
          <a:xfrm>
            <a:off x="829994" y="732957"/>
            <a:ext cx="33199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MENU PAUSE :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Volume : 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change le volume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Resume : 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continue le jeu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Home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renvoie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au menu home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Exit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ferme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le jeu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1A06E-D6DE-52F7-AAA5-F3B5F31DB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11" y="576776"/>
            <a:ext cx="7026180" cy="453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058F66-7774-C24C-7626-B1ACAEBC820D}"/>
              </a:ext>
            </a:extLst>
          </p:cNvPr>
          <p:cNvSpPr txBox="1"/>
          <p:nvPr/>
        </p:nvSpPr>
        <p:spPr>
          <a:xfrm>
            <a:off x="829994" y="732957"/>
            <a:ext cx="331997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PANNEAU DES SCORES:</a:t>
            </a:r>
          </a:p>
          <a:p>
            <a:endParaRPr lang="en-BE" sz="2400" dirty="0">
              <a:solidFill>
                <a:schemeClr val="bg1"/>
              </a:solidFill>
              <a:latin typeface="Acumin Variable Concept Black I" panose="020B0304020202020204" pitchFamily="34" charset="0"/>
            </a:endParaRPr>
          </a:p>
          <a:p>
            <a:r>
              <a:rPr lang="en-BE" sz="2400" dirty="0" err="1">
                <a:solidFill>
                  <a:schemeClr val="bg1"/>
                </a:solidFill>
                <a:latin typeface="Acumin Variable Concept Black I" panose="020B0304020202020204" pitchFamily="34" charset="0"/>
              </a:rPr>
              <a:t>Flèches</a:t>
            </a:r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 : 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affiche les scores 5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personnes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par 5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personnes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Centre : 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Scores des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joueurs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avec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leur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pseudo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  <a:p>
            <a:r>
              <a:rPr lang="en-BE" sz="2400" dirty="0">
                <a:solidFill>
                  <a:schemeClr val="bg1"/>
                </a:solidFill>
                <a:latin typeface="Acumin Variable Concept Black I" panose="020B0304020202020204" pitchFamily="34" charset="0"/>
              </a:rPr>
              <a:t>Bas-Gauche : 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fl</a:t>
            </a:r>
            <a:r>
              <a:rPr lang="fr-BE" sz="2400" dirty="0">
                <a:solidFill>
                  <a:schemeClr val="bg1"/>
                </a:solidFill>
                <a:latin typeface="+mj-lt"/>
              </a:rPr>
              <a:t>e</a:t>
            </a:r>
            <a:r>
              <a:rPr lang="en-BE" sz="2400" dirty="0" err="1">
                <a:solidFill>
                  <a:schemeClr val="bg1"/>
                </a:solidFill>
                <a:latin typeface="+mj-lt"/>
              </a:rPr>
              <a:t>che</a:t>
            </a:r>
            <a:r>
              <a:rPr lang="en-BE" sz="2400" dirty="0">
                <a:solidFill>
                  <a:schemeClr val="bg1"/>
                </a:solidFill>
                <a:latin typeface="+mj-lt"/>
              </a:rPr>
              <a:t> retour menu home</a:t>
            </a:r>
          </a:p>
          <a:p>
            <a:endParaRPr lang="en-BE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4F8E9-DB12-72A6-9AE9-EB0BD107E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09" y="590843"/>
            <a:ext cx="7054314" cy="4559442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1E15350C-E0CC-40CF-89EF-524F69BCD128}"/>
              </a:ext>
            </a:extLst>
          </p:cNvPr>
          <p:cNvSpPr/>
          <p:nvPr/>
        </p:nvSpPr>
        <p:spPr>
          <a:xfrm>
            <a:off x="5476875" y="4518609"/>
            <a:ext cx="619125" cy="539166"/>
          </a:xfrm>
          <a:prstGeom prst="leftArrow">
            <a:avLst/>
          </a:prstGeom>
          <a:solidFill>
            <a:srgbClr val="CF8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59334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Acumin Variable Concept Black</vt:lpstr>
      <vt:lpstr>Acumin Variable Concept Black I</vt:lpstr>
      <vt:lpstr>Arial</vt:lpstr>
      <vt:lpstr>Calibri</vt:lpstr>
      <vt:lpstr>Calibri Light</vt:lpstr>
      <vt:lpstr>Office Theme</vt:lpstr>
      <vt:lpstr>   SEAL RUNNER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SEAL RUNNER </dc:title>
  <dc:creator>kimi blom</dc:creator>
  <cp:lastModifiedBy>kimi blom</cp:lastModifiedBy>
  <cp:revision>14</cp:revision>
  <dcterms:created xsi:type="dcterms:W3CDTF">2022-11-19T07:47:45Z</dcterms:created>
  <dcterms:modified xsi:type="dcterms:W3CDTF">2022-11-19T09:19:34Z</dcterms:modified>
</cp:coreProperties>
</file>